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56" r:id="rId1"/>
  </p:sldMasterIdLst>
  <p:sldIdLst>
    <p:sldId id="256" r:id="rId2"/>
    <p:sldId id="258" r:id="rId3"/>
    <p:sldId id="259" r:id="rId4"/>
    <p:sldId id="260" r:id="rId5"/>
    <p:sldId id="263" r:id="rId6"/>
    <p:sldId id="264" r:id="rId7"/>
    <p:sldId id="269" r:id="rId8"/>
    <p:sldId id="270" r:id="rId9"/>
    <p:sldId id="261" r:id="rId10"/>
    <p:sldId id="265" r:id="rId11"/>
    <p:sldId id="266" r:id="rId12"/>
    <p:sldId id="267" r:id="rId13"/>
    <p:sldId id="262" r:id="rId14"/>
    <p:sldId id="268" r:id="rId15"/>
    <p:sldId id="271" r:id="rId16"/>
    <p:sldId id="272" r:id="rId17"/>
    <p:sldId id="273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88" autoAdjust="0"/>
    <p:restoredTop sz="94717" autoAdjust="0"/>
  </p:normalViewPr>
  <p:slideViewPr>
    <p:cSldViewPr>
      <p:cViewPr varScale="1">
        <p:scale>
          <a:sx n="65" d="100"/>
          <a:sy n="65" d="100"/>
        </p:scale>
        <p:origin x="-1536" y="-11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707E87C-FB35-434E-B982-D225DC502A8C}" type="datetimeFigureOut">
              <a:rPr lang="ru-RU" smtClean="0"/>
              <a:pPr/>
              <a:t>16.03.2015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1A58D2B-3244-44C2-9C47-885DAC15314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707E87C-FB35-434E-B982-D225DC502A8C}" type="datetimeFigureOut">
              <a:rPr lang="ru-RU" smtClean="0"/>
              <a:pPr/>
              <a:t>16.03.2015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1A58D2B-3244-44C2-9C47-885DAC15314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707E87C-FB35-434E-B982-D225DC502A8C}" type="datetimeFigureOut">
              <a:rPr lang="ru-RU" smtClean="0"/>
              <a:pPr/>
              <a:t>16.03.2015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1A58D2B-3244-44C2-9C47-885DAC15314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707E87C-FB35-434E-B982-D225DC502A8C}" type="datetimeFigureOut">
              <a:rPr lang="ru-RU" smtClean="0"/>
              <a:pPr/>
              <a:t>16.03.2015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1A58D2B-3244-44C2-9C47-885DAC15314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кругленный прямоугольник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707E87C-FB35-434E-B982-D225DC502A8C}" type="datetimeFigureOut">
              <a:rPr lang="ru-RU" smtClean="0"/>
              <a:pPr/>
              <a:t>16.03.2015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1A58D2B-3244-44C2-9C47-885DAC15314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707E87C-FB35-434E-B982-D225DC502A8C}" type="datetimeFigureOut">
              <a:rPr lang="ru-RU" smtClean="0"/>
              <a:pPr/>
              <a:t>16.03.2015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1A58D2B-3244-44C2-9C47-885DAC15314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707E87C-FB35-434E-B982-D225DC502A8C}" type="datetimeFigureOut">
              <a:rPr lang="ru-RU" smtClean="0"/>
              <a:pPr/>
              <a:t>16.03.2015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1A58D2B-3244-44C2-9C47-885DAC15314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707E87C-FB35-434E-B982-D225DC502A8C}" type="datetimeFigureOut">
              <a:rPr lang="ru-RU" smtClean="0"/>
              <a:pPr/>
              <a:t>16.03.2015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1A58D2B-3244-44C2-9C47-885DAC15314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707E87C-FB35-434E-B982-D225DC502A8C}" type="datetimeFigureOut">
              <a:rPr lang="ru-RU" smtClean="0"/>
              <a:pPr/>
              <a:t>16.03.2015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1A58D2B-3244-44C2-9C47-885DAC15314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707E87C-FB35-434E-B982-D225DC502A8C}" type="datetimeFigureOut">
              <a:rPr lang="ru-RU" smtClean="0"/>
              <a:pPr/>
              <a:t>16.03.2015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1A58D2B-3244-44C2-9C47-885DAC15314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с одним скругленным углом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707E87C-FB35-434E-B982-D225DC502A8C}" type="datetimeFigureOut">
              <a:rPr lang="ru-RU" smtClean="0"/>
              <a:pPr/>
              <a:t>16.03.2015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1A58D2B-3244-44C2-9C47-885DAC15314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3707E87C-FB35-434E-B982-D225DC502A8C}" type="datetimeFigureOut">
              <a:rPr lang="ru-RU" smtClean="0"/>
              <a:pPr/>
              <a:t>16.03.2015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91A58D2B-3244-44C2-9C47-885DAC15314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57" r:id="rId1"/>
    <p:sldLayoutId id="2147484058" r:id="rId2"/>
    <p:sldLayoutId id="2147484059" r:id="rId3"/>
    <p:sldLayoutId id="2147484060" r:id="rId4"/>
    <p:sldLayoutId id="2147484061" r:id="rId5"/>
    <p:sldLayoutId id="2147484062" r:id="rId6"/>
    <p:sldLayoutId id="2147484063" r:id="rId7"/>
    <p:sldLayoutId id="2147484064" r:id="rId8"/>
    <p:sldLayoutId id="2147484065" r:id="rId9"/>
    <p:sldLayoutId id="2147484066" r:id="rId10"/>
    <p:sldLayoutId id="2147484067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260648"/>
            <a:ext cx="8748464" cy="3384376"/>
          </a:xfrm>
        </p:spPr>
        <p:txBody>
          <a:bodyPr>
            <a:noAutofit/>
          </a:bodyPr>
          <a:lstStyle/>
          <a:p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Муниципальное казенное общеобразовательное учреждение</a:t>
            </a:r>
            <a:b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Подгоренская средняя общеобразовательная школа №1</a:t>
            </a:r>
            <a:b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Районная краеведческая конференция обучающихся, посвященная 70-летию Победы в Великой Отечественной войне 1941-1945гг.</a:t>
            </a:r>
            <a:b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«Подвиг народа: малоизвестные страницы Великой Отечественной войны </a:t>
            </a:r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1941-1945г.г.»</a:t>
            </a:r>
            <a:r>
              <a:rPr lang="ru-RU" sz="2400" dirty="0" smtClean="0"/>
              <a:t/>
            </a:r>
            <a:br>
              <a:rPr lang="ru-RU" sz="2400" dirty="0" smtClean="0"/>
            </a:br>
            <a:endParaRPr lang="ru-RU" sz="24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15616" y="3645024"/>
            <a:ext cx="7560840" cy="2892896"/>
          </a:xfrm>
        </p:spPr>
        <p:txBody>
          <a:bodyPr>
            <a:normAutofit lnSpcReduction="10000"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ИССЛЕДОВАТЕЛЬСКАЯ РАБОТА</a:t>
            </a:r>
          </a:p>
          <a:p>
            <a:r>
              <a:rPr lang="ru-RU" b="1" dirty="0" smtClean="0"/>
              <a:t>«Нет, не забыть о той войне,</a:t>
            </a:r>
            <a:endParaRPr lang="ru-RU" dirty="0" smtClean="0"/>
          </a:p>
          <a:p>
            <a:r>
              <a:rPr lang="ru-RU" b="1" dirty="0" smtClean="0"/>
              <a:t>Прошедшей уже в прошлом веке.</a:t>
            </a:r>
            <a:endParaRPr lang="ru-RU" dirty="0" smtClean="0"/>
          </a:p>
          <a:p>
            <a:r>
              <a:rPr lang="ru-RU" b="1" dirty="0" smtClean="0"/>
              <a:t>Она в тебе, она во мне,</a:t>
            </a:r>
            <a:endParaRPr lang="ru-RU" dirty="0" smtClean="0"/>
          </a:p>
          <a:p>
            <a:r>
              <a:rPr lang="ru-RU" b="1" dirty="0" smtClean="0"/>
              <a:t>Как в каждом русском человеке»</a:t>
            </a:r>
            <a:endParaRPr lang="ru-RU" dirty="0" smtClean="0"/>
          </a:p>
          <a:p>
            <a:r>
              <a:rPr lang="ru-RU" b="1" dirty="0" smtClean="0"/>
              <a:t>И.Никитина</a:t>
            </a:r>
          </a:p>
          <a:p>
            <a:endParaRPr lang="ru-RU" b="1" dirty="0" smtClean="0"/>
          </a:p>
          <a:p>
            <a:pPr algn="ctr"/>
            <a:endParaRPr lang="ru-RU" b="1" dirty="0" smtClean="0"/>
          </a:p>
          <a:p>
            <a:pPr algn="ctr"/>
            <a:endParaRPr lang="ru-RU" b="1" dirty="0" smtClean="0"/>
          </a:p>
          <a:p>
            <a:pPr algn="ctr"/>
            <a:r>
              <a:rPr lang="ru-RU" b="1" dirty="0" err="1" smtClean="0"/>
              <a:t>Пгт.Подгоренский</a:t>
            </a:r>
            <a:r>
              <a:rPr lang="ru-RU" b="1" dirty="0" smtClean="0"/>
              <a:t> 2015 год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699792" y="476672"/>
            <a:ext cx="294423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Знак «Гвардия»</a:t>
            </a:r>
          </a:p>
        </p:txBody>
      </p:sp>
      <p:pic>
        <p:nvPicPr>
          <p:cNvPr id="22530" name="Picture 2" descr="I:\фото предки\IMG_20150228_12540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124744"/>
            <a:ext cx="8448936" cy="4752528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I:\фото предки\IMG_20150228_12534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340768"/>
            <a:ext cx="8440938" cy="4748027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2339752" y="620688"/>
            <a:ext cx="391806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Орден Красной </a:t>
            </a:r>
            <a:r>
              <a:rPr lang="ru-RU" sz="28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Звезды</a:t>
            </a:r>
            <a:endParaRPr lang="ru-RU" sz="28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I:\фото предки\IMG_20150228_12542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556792"/>
            <a:ext cx="8192908" cy="4608512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251520" y="404664"/>
            <a:ext cx="91440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Медаль «За победу над Германией в Великой Отечественной войне 1941-1945 гг.»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552" y="332656"/>
            <a:ext cx="828092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Ордена и медали Василия Тихоновича </a:t>
            </a:r>
            <a:r>
              <a:rPr lang="ru-RU" sz="2800" b="1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Стрыгина</a:t>
            </a:r>
            <a:endParaRPr lang="ru-RU" sz="28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Портрет </a:t>
            </a:r>
            <a:r>
              <a:rPr lang="ru-RU" sz="2800" b="1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Стрыгина</a:t>
            </a:r>
            <a:r>
              <a:rPr lang="ru-RU" sz="28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Василия Тихоновича на Аллее Славы</a:t>
            </a:r>
            <a:endParaRPr lang="ru-RU" sz="28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9459" name="Picture 3" descr="I:\фото предки\IMG_20150228_12503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268760"/>
            <a:ext cx="8255562" cy="4896544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260648"/>
            <a:ext cx="849694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Портрет </a:t>
            </a:r>
            <a:r>
              <a:rPr lang="ru-RU" sz="2800" b="1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Стрыгина</a:t>
            </a:r>
            <a:r>
              <a:rPr lang="ru-RU" sz="28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Василия Тихоновича на Аллее Славы</a:t>
            </a:r>
          </a:p>
        </p:txBody>
      </p:sp>
      <p:pic>
        <p:nvPicPr>
          <p:cNvPr id="3074" name="Picture 2" descr="I:\фото предки\Stend_Podgornoe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83768" y="908720"/>
            <a:ext cx="3744416" cy="5633193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Rectangle 1"/>
          <p:cNvSpPr>
            <a:spLocks noChangeArrowheads="1"/>
          </p:cNvSpPr>
          <p:nvPr/>
        </p:nvSpPr>
        <p:spPr bwMode="auto">
          <a:xfrm>
            <a:off x="413254" y="332656"/>
            <a:ext cx="873074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Бюст 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Стрыгина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Василия Тихоновича на Аллее Славы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4098" name="Picture 2" descr="I:\фото предки\2015-03-13-15-03-01_photo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43808" y="836712"/>
            <a:ext cx="3168352" cy="5632625"/>
          </a:xfrm>
          <a:prstGeom prst="rect">
            <a:avLst/>
          </a:prstGeom>
          <a:noFill/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Rectangle 1"/>
          <p:cNvSpPr>
            <a:spLocks noChangeArrowheads="1"/>
          </p:cNvSpPr>
          <p:nvPr/>
        </p:nvSpPr>
        <p:spPr bwMode="auto">
          <a:xfrm>
            <a:off x="827584" y="332656"/>
            <a:ext cx="7146444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Могильная плита на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Юдинском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кладбище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8674" name="Picture 2" descr="I:\фото предки\стрыгин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39752" y="908720"/>
            <a:ext cx="4230216" cy="5640288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I:\фото предки\знамя рейхстаг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6600" y="552450"/>
            <a:ext cx="7867848" cy="5900886"/>
          </a:xfrm>
          <a:prstGeom prst="rect">
            <a:avLst/>
          </a:prstGeom>
          <a:noFill/>
        </p:spPr>
      </p:pic>
    </p:spTree>
  </p:cSld>
  <p:clrMapOvr>
    <a:masterClrMapping/>
  </p:clrMapOvr>
  <p:transition>
    <p:circl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539552" y="476672"/>
            <a:ext cx="8064896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Говорят, война не кончается, пока жив хоть один её солдат. Но и через столетия люди будут помнить те страшные и великие годы 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1941, 1942, 1943, 1944, 1945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…»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                                                                  </a:t>
            </a:r>
            <a:r>
              <a:rPr kumimoji="0" lang="ru-RU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И.Эребург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4337" name="Picture 1" descr="I:\фото предки\197791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8" y="1484784"/>
            <a:ext cx="6840760" cy="5023072"/>
          </a:xfrm>
          <a:prstGeom prst="rect">
            <a:avLst/>
          </a:prstGeom>
          <a:noFill/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1"/>
          <p:cNvSpPr>
            <a:spLocks noChangeArrowheads="1"/>
          </p:cNvSpPr>
          <p:nvPr/>
        </p:nvSpPr>
        <p:spPr bwMode="auto">
          <a:xfrm>
            <a:off x="251520" y="86916"/>
            <a:ext cx="8496944" cy="6771084"/>
          </a:xfrm>
          <a:prstGeom prst="rect">
            <a:avLst/>
          </a:prstGeom>
          <a:solidFill>
            <a:srgbClr val="FAFAFA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Цель моей работы: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проследить судьбу моего троюродного  дедушки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Стрыгина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Василия Тихоновича, принимавшего участие в Великой Отечественной войне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Объект исследования: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биография моего троюродного дедушки В.Т.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Стрыгина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полного кавалера ордена Славы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Для достижения цели мне необходимо было решить ряд задач: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Собрать материал о роде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Стрыгина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Василия Тихоновича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Провести беседы с родственниками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Собрать фотографии, документы для подтверждения воспоминаний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Систематизировать материал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Усовершенствовать навыки научно-исследовательской работы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Методы, используемые при выполнении работы: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Анализ литературы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Изучение и обобщение документов, писем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Интервьюирование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Теоретический анализ и синтез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Конкретизация и идеализация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Исторический метод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Актуальность :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изучая историю войны, мы должны  объединиться в борьбе за мир. А наше поколение, воспитанное на примерах мужества и героизма дедов и прадедов, не должно допустить мировую военную  катастрофу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!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I:\фото предки\3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4008" y="404664"/>
            <a:ext cx="4105275" cy="5972175"/>
          </a:xfrm>
          <a:prstGeom prst="rect">
            <a:avLst/>
          </a:prstGeom>
          <a:noFill/>
        </p:spPr>
      </p:pic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179512" y="548680"/>
            <a:ext cx="4572000" cy="57861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Стрыгин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Василий Тихонович родился 7 декабря 1913 года в селе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Юдино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Окончил 4 класса </a:t>
            </a:r>
            <a:r>
              <a:rPr lang="ru-RU" sz="1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Юдинской</a:t>
            </a:r>
            <a:r>
              <a:rPr lang="ru-RU" sz="1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Сельской школы. С 1934 по 1937 годы проходил службу в армии.</a:t>
            </a:r>
            <a:r>
              <a:rPr lang="ru-RU" sz="1600" dirty="0">
                <a:latin typeface="Arial" pitchFamily="34" charset="0"/>
                <a:cs typeface="Arial" pitchFamily="34" charset="0"/>
              </a:rPr>
              <a:t>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В марте 1943 года призван на фронт. Воевал на Брянском и 1-м Украинском фронтах.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За образцовое выполнение боевых заданий командования на фронте борьбы с немецкими захватчиками и проявленные при этом доблесть и мужество гвардии старший </a:t>
            </a:r>
            <a:r>
              <a:rPr lang="ru-RU" sz="1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сержан</a:t>
            </a:r>
            <a:r>
              <a:rPr lang="ru-RU" sz="1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Василий Тихонович </a:t>
            </a:r>
            <a:r>
              <a:rPr lang="ru-RU" sz="1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Стрыгин</a:t>
            </a:r>
            <a:r>
              <a:rPr lang="ru-RU" sz="1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был награждён орденами Славы 3-х степеней.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После демобилизации жил в городе Лиепая (Латвия) у своей сестры Марии Тихоновны </a:t>
            </a:r>
            <a:r>
              <a:rPr lang="ru-RU" sz="1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Стрыгиной</a:t>
            </a:r>
            <a:r>
              <a:rPr lang="ru-RU" sz="1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ru-RU" sz="1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Хубашвили</a:t>
            </a:r>
            <a:r>
              <a:rPr lang="ru-RU" sz="1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 и работал техником-нормировщиком на кожевенном заводе.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 1953 году окончил годичную с/</a:t>
            </a:r>
            <a:r>
              <a:rPr lang="ru-RU" sz="1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ru-RU" sz="1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школу в городе Павловск. Имел свой большой сад.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 1965 году был председателем </a:t>
            </a:r>
            <a:r>
              <a:rPr lang="ru-RU" sz="1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Юдинского</a:t>
            </a:r>
            <a:r>
              <a:rPr lang="ru-RU" sz="1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сельсовета.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Скончался 12 февраля 1973 года в селе </a:t>
            </a:r>
            <a:r>
              <a:rPr lang="ru-RU" sz="1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Юдино</a:t>
            </a:r>
            <a:r>
              <a:rPr lang="ru-RU" sz="1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от многочисленных ран, полученных на фронте.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I:\фото предки\IMG_20150228_12525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1196752"/>
            <a:ext cx="7936882" cy="4464496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2195736" y="548680"/>
            <a:ext cx="437017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Орден Славы 3-й степени</a:t>
            </a: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907704" y="548680"/>
            <a:ext cx="544258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Ордена Славы 1-й и 2-й </a:t>
            </a:r>
            <a:r>
              <a:rPr lang="ru-RU" sz="28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степени</a:t>
            </a:r>
          </a:p>
        </p:txBody>
      </p:sp>
      <p:pic>
        <p:nvPicPr>
          <p:cNvPr id="21506" name="Picture 2" descr="I:\фото предки\IMG_20150228_12532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1484784"/>
            <a:ext cx="7848872" cy="4414991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7544" y="260648"/>
            <a:ext cx="867645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Праздник, проходящий во дворе у Василия </a:t>
            </a:r>
            <a:r>
              <a:rPr lang="ru-RU" sz="28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Тихоновича</a:t>
            </a:r>
          </a:p>
        </p:txBody>
      </p:sp>
      <p:pic>
        <p:nvPicPr>
          <p:cNvPr id="1026" name="Picture 2" descr="I:\фото предки\2015-03-16-20-28-29_photo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1533" y="1412776"/>
            <a:ext cx="8448939" cy="4752528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332656"/>
            <a:ext cx="864096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Василий Тихонович – председатель </a:t>
            </a:r>
            <a:r>
              <a:rPr lang="ru-RU" sz="2800" b="1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Юдинского</a:t>
            </a:r>
            <a:r>
              <a:rPr lang="ru-RU" sz="28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сельсовета 1967 год</a:t>
            </a:r>
          </a:p>
        </p:txBody>
      </p:sp>
      <p:pic>
        <p:nvPicPr>
          <p:cNvPr id="2050" name="Picture 2" descr="I:\фото предки\6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11760" y="1340768"/>
            <a:ext cx="3888432" cy="5178390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27584" y="332656"/>
            <a:ext cx="770485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В селе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Юдино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именем Василия Тихоновича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Стрыгина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названа улица, а в 2007 году на здании школы была установлена мемориальная доска </a:t>
            </a:r>
          </a:p>
        </p:txBody>
      </p:sp>
      <p:pic>
        <p:nvPicPr>
          <p:cNvPr id="18434" name="Picture 2" descr="I:\фото предки\стрыгиншкола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600" y="980728"/>
            <a:ext cx="7272808" cy="5454606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181</TotalTime>
  <Words>448</Words>
  <Application>Microsoft Office PowerPoint</Application>
  <PresentationFormat>Экран (4:3)</PresentationFormat>
  <Paragraphs>49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Аспект</vt:lpstr>
      <vt:lpstr>Муниципальное казенное общеобразовательное учреждение Подгоренская средняя общеобразовательная школа №1 Районная краеведческая конференция обучающихся, посвященная 70-летию Победы в Великой Отечественной войне 1941-1945гг. «Подвиг народа: малоизвестные страницы Великой Отечественной войны 1941-1945г.г.» 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</vt:vector>
  </TitlesOfParts>
  <Company>RePack by SPecialiST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Муниципальное казенное общеобразовательное учреждение Подгоренская средняя общеобразовательная школа №1 Районная краеведческая конференция обучающихся, посвященная 70-летию Победы в Великой Отечественной войне 1941-1945гг. «Подвиг народа: малоизвестные страницы Великой Отечественной войны 1941-1945г.г.»</dc:title>
  <dc:creator>Артем</dc:creator>
  <cp:lastModifiedBy>Артем</cp:lastModifiedBy>
  <cp:revision>23</cp:revision>
  <dcterms:created xsi:type="dcterms:W3CDTF">2015-03-08T11:01:07Z</dcterms:created>
  <dcterms:modified xsi:type="dcterms:W3CDTF">2015-03-16T17:50:02Z</dcterms:modified>
</cp:coreProperties>
</file>